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46826"/>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讲的是如何避免发生校园斗殴事件。文章提到了三种解决方法</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冷静下来、大声喝止和学会拒绝</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270670" y="1640997"/>
            <a:ext cx="8598348" cy="1232080"/>
          </a:xfrm>
          <a:prstGeom prst="rect">
            <a:avLst/>
          </a:prstGeom>
        </p:spPr>
      </p:pic>
      <p:pic>
        <p:nvPicPr>
          <p:cNvPr id="4" name="语篇导航-DA.eps" descr="id:2147488615;FounderCES"/>
          <p:cNvPicPr/>
          <p:nvPr/>
        </p:nvPicPr>
        <p:blipFill>
          <a:blip r:embed="rId3"/>
          <a:stretch>
            <a:fillRect/>
          </a:stretch>
        </p:blipFill>
        <p:spPr>
          <a:xfrm>
            <a:off x="469149" y="3085582"/>
            <a:ext cx="1603042" cy="3917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46237"/>
          </a:xfrm>
        </p:spPr>
        <p:txBody>
          <a:bodyPr/>
          <a:lstStyle/>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Fights at school sometimes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can you keep away from a fight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Here’s something you can do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feel so angry that you really want to teach somebody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being angry can’t solve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may bring you more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school, everyone involved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fight will be punished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惩罚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matter who started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no winners in a fight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738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5008230"/>
          </a:xfrm>
        </p:spPr>
        <p:txBody>
          <a:bodyPr/>
          <a:lstStyle/>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loudly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know someone is coming up behind you to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attack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turn toward the person with your hands up in front of your body and loudly say “stop” before walking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Loud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voice can usually make the attacker calm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person doesn’t stop, cry for help by calling out the name of a teacher whose office is nearby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friend may ask you to join in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fight is not really helpful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really want to give him a hand, try to ask him to give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tell him if he gets involved in a fight, he may get hurt and 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punished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to learn why he wants a fight and help him find a right way to deal with the problem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6313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754326"/>
          </a:xfrm>
        </p:spPr>
        <p:txBody>
          <a:bodyPr/>
          <a:lstStyle/>
          <a:p>
            <a:pPr hangingPunct="0">
              <a:spcAft>
                <a:spcPts val="0"/>
              </a:spcAft>
              <a:tabLst>
                <a:tab pos="3054350" algn="l"/>
                <a:tab pos="4500563"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054350" algn="l"/>
                <a:tab pos="4500563"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8742" y="1555051"/>
            <a:ext cx="3168352" cy="404536"/>
          </a:xfrm>
          <a:prstGeom prst="rect">
            <a:avLst/>
          </a:prstGeom>
        </p:spPr>
      </p:pic>
      <p:sp>
        <p:nvSpPr>
          <p:cNvPr id="4" name="内容占位符 3"/>
          <p:cNvSpPr txBox="1">
            <a:spLocks/>
          </p:cNvSpPr>
          <p:nvPr/>
        </p:nvSpPr>
        <p:spPr bwMode="auto">
          <a:xfrm>
            <a:off x="360854" y="306721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词义猜测题。根据上下文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know someone is coming up behind you to attack you, turn toward the person with your hands up in front of your body and loudly say ‘stop’ before walking away.”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描述可推断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如果你知道有个人准备从身后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攻击你</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你可以转身用手挡住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并要求他住手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,attack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攻击</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“fight with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打斗</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词义接近。故选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90378" y="153385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35549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862322"/>
          </a:xfrm>
        </p:spPr>
        <p:txBody>
          <a:bodyPr/>
          <a:lstStyle/>
          <a:p>
            <a:pPr hangingPunct="0">
              <a:spcAft>
                <a:spcPts val="0"/>
              </a:spcAft>
              <a:tabLst>
                <a:tab pos="450088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sentences can be put in the blank of Paragraph 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bravely</a:t>
            </a: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fight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refuse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someone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390325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段落主旨题。根据下文第四段中的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 friend may ask you to join in a fight. Learn to say no.”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本段主要讲的是当朋友邀你加入斗殴时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学会说不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学会拒绝。故选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1340768"/>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192842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hangingPunct="0">
              <a:spcAft>
                <a:spcPts val="0"/>
              </a:spcAft>
              <a:tabLst>
                <a:tab pos="4500880" algn="l"/>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passage is written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keep away from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fights</a:t>
            </a: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not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to help each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p>
          <a:p>
            <a:pPr hangingPunct="0">
              <a:spcAft>
                <a:spcPts val="0"/>
              </a:spcAft>
              <a:tabLst>
                <a:tab pos="4500880" algn="l"/>
                <a:tab pos="621093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to work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1483043"/>
            <a:ext cx="3744416" cy="365810"/>
          </a:xfrm>
          <a:prstGeom prst="rect">
            <a:avLst/>
          </a:prstGeom>
        </p:spPr>
      </p:pic>
      <p:sp>
        <p:nvSpPr>
          <p:cNvPr id="4" name="内容占位符 5"/>
          <p:cNvSpPr txBox="1">
            <a:spLocks/>
          </p:cNvSpPr>
          <p:nvPr/>
        </p:nvSpPr>
        <p:spPr bwMode="auto">
          <a:xfrm>
            <a:off x="360854" y="400332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文章主旨题。由第一段中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can you keep away from a fight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Here’s </a:t>
            </a:r>
            <a:r>
              <a:rPr lang="en-US"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 you can do”</a:t>
            </a:r>
            <a:r>
              <a:rPr lang="zh-CN"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作者写这篇文章的目的是帮助学生远离打架斗殴。故选</a:t>
            </a:r>
            <a:r>
              <a:rPr lang="en-US"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8622" y="1387188"/>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44603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1754326"/>
          </a:xfrm>
        </p:spPr>
        <p:txBody>
          <a:bodyPr/>
          <a:lstStyle/>
          <a:p>
            <a:pPr hangingPunct="0">
              <a:spcAft>
                <a:spcPts val="0"/>
              </a:spcAft>
              <a:tabLst>
                <a:tab pos="2959100" algn="l"/>
                <a:tab pos="62103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passage is written in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语气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59100" algn="l"/>
                <a:tab pos="62103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crazy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918742" y="2060849"/>
            <a:ext cx="3672408" cy="345544"/>
          </a:xfrm>
          <a:prstGeom prst="rect">
            <a:avLst/>
          </a:prstGeom>
        </p:spPr>
      </p:pic>
      <p:sp>
        <p:nvSpPr>
          <p:cNvPr id="5" name="内容占位符 6"/>
          <p:cNvSpPr txBox="1">
            <a:spLocks/>
          </p:cNvSpPr>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态度推理题。通读全文可知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作者写这篇关于如何避免校园斗殴事件的文章时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语气应该是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严肃的（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serious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8622" y="1944728"/>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24722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433</Words>
  <Application>Microsoft Office PowerPoint</Application>
  <PresentationFormat>自定义</PresentationFormat>
  <Paragraphs>29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443</cp:revision>
  <dcterms:created xsi:type="dcterms:W3CDTF">2020-11-06T05:24:00Z</dcterms:created>
  <dcterms:modified xsi:type="dcterms:W3CDTF">2025-09-17T15:41:51Z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